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0" r:id="rId13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5" Type="http://schemas.openxmlformats.org/officeDocument/2006/relationships/slide" Target="slides/slide6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7" name="Shape 4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8" name="Google Shape;4248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9" name="Google Shape;4249;p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32.png"/></Relationships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0" name="Shape 4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Google Shape;4251;p6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zh-CN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Plot Diagram</a:t>
            </a:r>
            <a:endParaRPr/>
          </a:p>
        </p:txBody>
      </p:sp>
      <p:cxnSp>
        <p:nvCxnSpPr>
          <p:cNvPr id="4252" name="Google Shape;4252;p621"/>
          <p:cNvCxnSpPr/>
          <p:nvPr/>
        </p:nvCxnSpPr>
        <p:spPr>
          <a:xfrm>
            <a:off x="5638800" y="1828800"/>
            <a:ext cx="838200" cy="217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4253" name="Google Shape;4253;p621"/>
          <p:cNvGrpSpPr/>
          <p:nvPr/>
        </p:nvGrpSpPr>
        <p:grpSpPr>
          <a:xfrm>
            <a:off x="609600" y="1828800"/>
            <a:ext cx="7315200" cy="2343150"/>
            <a:chOff x="609600" y="2438400"/>
            <a:chExt cx="7315200" cy="3124200"/>
          </a:xfrm>
        </p:grpSpPr>
        <p:cxnSp>
          <p:nvCxnSpPr>
            <p:cNvPr id="4254" name="Google Shape;4254;p621"/>
            <p:cNvCxnSpPr/>
            <p:nvPr/>
          </p:nvCxnSpPr>
          <p:spPr>
            <a:xfrm>
              <a:off x="609600" y="5562600"/>
              <a:ext cx="213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55" name="Google Shape;4255;p621"/>
            <p:cNvCxnSpPr/>
            <p:nvPr/>
          </p:nvCxnSpPr>
          <p:spPr>
            <a:xfrm flipH="1" rot="10800000">
              <a:off x="2743200" y="4876800"/>
              <a:ext cx="304800" cy="685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56" name="Google Shape;4256;p621"/>
            <p:cNvCxnSpPr/>
            <p:nvPr/>
          </p:nvCxnSpPr>
          <p:spPr>
            <a:xfrm>
              <a:off x="3048000" y="4876800"/>
              <a:ext cx="1524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57" name="Google Shape;4257;p621"/>
            <p:cNvCxnSpPr/>
            <p:nvPr/>
          </p:nvCxnSpPr>
          <p:spPr>
            <a:xfrm flipH="1" rot="10800000">
              <a:off x="3200400" y="4419600"/>
              <a:ext cx="3810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58" name="Google Shape;4258;p621"/>
            <p:cNvCxnSpPr/>
            <p:nvPr/>
          </p:nvCxnSpPr>
          <p:spPr>
            <a:xfrm>
              <a:off x="3581400" y="4419600"/>
              <a:ext cx="228600" cy="53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59" name="Google Shape;4259;p621"/>
            <p:cNvCxnSpPr/>
            <p:nvPr/>
          </p:nvCxnSpPr>
          <p:spPr>
            <a:xfrm flipH="1" rot="10800000">
              <a:off x="3810000" y="4114800"/>
              <a:ext cx="304800" cy="838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60" name="Google Shape;4260;p621"/>
            <p:cNvCxnSpPr/>
            <p:nvPr/>
          </p:nvCxnSpPr>
          <p:spPr>
            <a:xfrm>
              <a:off x="4114800" y="4114800"/>
              <a:ext cx="152400" cy="53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61" name="Google Shape;4261;p621"/>
            <p:cNvCxnSpPr/>
            <p:nvPr/>
          </p:nvCxnSpPr>
          <p:spPr>
            <a:xfrm flipH="1" rot="10800000">
              <a:off x="4267200" y="2438400"/>
              <a:ext cx="1371600" cy="2209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62" name="Google Shape;4262;p621"/>
            <p:cNvCxnSpPr/>
            <p:nvPr/>
          </p:nvCxnSpPr>
          <p:spPr>
            <a:xfrm>
              <a:off x="6477000" y="5334000"/>
              <a:ext cx="1447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sp>
        <p:nvSpPr>
          <p:cNvPr id="4263" name="Google Shape;4263;p621"/>
          <p:cNvSpPr txBox="1"/>
          <p:nvPr/>
        </p:nvSpPr>
        <p:spPr>
          <a:xfrm>
            <a:off x="3124200" y="2857500"/>
            <a:ext cx="609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4" name="Google Shape;4264;p621"/>
          <p:cNvSpPr txBox="1"/>
          <p:nvPr/>
        </p:nvSpPr>
        <p:spPr>
          <a:xfrm>
            <a:off x="914400" y="3371850"/>
            <a:ext cx="762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91F486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5" name="Google Shape;4265;p621"/>
          <p:cNvSpPr txBox="1"/>
          <p:nvPr/>
        </p:nvSpPr>
        <p:spPr>
          <a:xfrm>
            <a:off x="5410200" y="1428750"/>
            <a:ext cx="4572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6" name="Google Shape;4266;p621"/>
          <p:cNvSpPr txBox="1"/>
          <p:nvPr/>
        </p:nvSpPr>
        <p:spPr>
          <a:xfrm>
            <a:off x="6248400" y="2686050"/>
            <a:ext cx="4572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7" name="Google Shape;4267;p621"/>
          <p:cNvSpPr txBox="1"/>
          <p:nvPr/>
        </p:nvSpPr>
        <p:spPr>
          <a:xfrm>
            <a:off x="6934200" y="3543300"/>
            <a:ext cx="5334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0212919" id="4268" name="Google Shape;4268;p6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57550"/>
            <a:ext cx="1219200" cy="9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